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7595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213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222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391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95736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96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3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8017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727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055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23A61AB-9CF1-4F15-87B9-15B5380E331A}" type="datetimeFigureOut">
              <a:rPr lang="hr-HR" smtClean="0"/>
              <a:t>15.4.2024.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3A5BA15-2F47-4342-A4BC-01A97E0D403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631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youtube.com/watch?v=LhmlwI6UpL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Očuvanje hrvatske kulturne baštine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165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2638044"/>
            <a:ext cx="7729728" cy="1188720"/>
          </a:xfrm>
        </p:spPr>
        <p:txBody>
          <a:bodyPr/>
          <a:lstStyle/>
          <a:p>
            <a:r>
              <a:rPr lang="hr-HR" dirty="0" smtClean="0"/>
              <a:t>Hvala na pažnji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896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61872" y="615557"/>
            <a:ext cx="5998463" cy="1096864"/>
          </a:xfrm>
        </p:spPr>
        <p:txBody>
          <a:bodyPr/>
          <a:lstStyle/>
          <a:p>
            <a:r>
              <a:rPr lang="hr-HR" dirty="0" smtClean="0"/>
              <a:t>Naroda nošnja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61872" y="1828800"/>
            <a:ext cx="6178019" cy="4351337"/>
          </a:xfrm>
        </p:spPr>
        <p:txBody>
          <a:bodyPr/>
          <a:lstStyle/>
          <a:p>
            <a:r>
              <a:rPr lang="hr-HR" dirty="0" smtClean="0"/>
              <a:t>Narodna nošnja obuhvaća sve odjevne predmete, nakite te ostale dodatke kao što su torbe ili ukrasno oružje.</a:t>
            </a:r>
          </a:p>
          <a:p>
            <a:r>
              <a:rPr lang="hr-HR" dirty="0" smtClean="0"/>
              <a:t>Narodna nošnja u Hrvatskoj se razlikuju zbog prirodnih obilježja pojedinih hrvatskih područja.</a:t>
            </a:r>
          </a:p>
          <a:p>
            <a:r>
              <a:rPr lang="hr-HR" dirty="0" smtClean="0"/>
              <a:t>Kroz narodnu nošnju čuvamo tradicije iz našeg područja.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170" y="14358"/>
            <a:ext cx="4675830" cy="702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4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8008" y="1546582"/>
            <a:ext cx="4992624" cy="830857"/>
          </a:xfrm>
        </p:spPr>
        <p:txBody>
          <a:bodyPr/>
          <a:lstStyle/>
          <a:p>
            <a:r>
              <a:rPr lang="hr-HR" dirty="0" smtClean="0"/>
              <a:t>Slavonija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47761" y="2621419"/>
            <a:ext cx="4826369" cy="2914858"/>
          </a:xfrm>
        </p:spPr>
        <p:txBody>
          <a:bodyPr/>
          <a:lstStyle/>
          <a:p>
            <a:r>
              <a:rPr lang="hr-HR" dirty="0" smtClean="0"/>
              <a:t>U Slavoniji skoro svako selo je imalo svoja obilježja koja su se isticala.</a:t>
            </a:r>
          </a:p>
          <a:p>
            <a:r>
              <a:rPr lang="hr-HR" dirty="0" smtClean="0"/>
              <a:t>Neke zajedničke karakteristike su bile su bili cvjetni motivi i falte.</a:t>
            </a:r>
          </a:p>
          <a:p>
            <a:r>
              <a:rPr lang="hr-HR" dirty="0" smtClean="0"/>
              <a:t>Osnovni dijelovi nošnji su bile pregača, marama iza leđa i marame za glavu.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018" y="117849"/>
            <a:ext cx="4887113" cy="674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1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5067439" cy="1188720"/>
          </a:xfrm>
        </p:spPr>
        <p:txBody>
          <a:bodyPr/>
          <a:lstStyle/>
          <a:p>
            <a:r>
              <a:rPr lang="hr-HR" dirty="0" smtClean="0"/>
              <a:t>Istra i Dalmacija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31136" y="2638044"/>
            <a:ext cx="5067439" cy="3101983"/>
          </a:xfrm>
        </p:spPr>
        <p:txBody>
          <a:bodyPr/>
          <a:lstStyle/>
          <a:p>
            <a:r>
              <a:rPr lang="hr-HR" dirty="0" smtClean="0"/>
              <a:t>U Istri ima 2 modaliteta muške nošnje kojima je osnovni naglasak kroj hlača.</a:t>
            </a:r>
          </a:p>
          <a:p>
            <a:r>
              <a:rPr lang="hr-HR" dirty="0" smtClean="0"/>
              <a:t>Imali su platnenu bijelu košulju, prsluk i kratki kaput dok su glavu pokrivali niskom smeđom kapom.</a:t>
            </a:r>
          </a:p>
          <a:p>
            <a:r>
              <a:rPr lang="hr-HR" dirty="0" smtClean="0"/>
              <a:t>U Dalmaciji su isto imali platnenu bijelu košulju koja se navlačila preko glave, hlače koje su bile smeđeg ili modrog sukna sa nogavicama.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211" y="0"/>
            <a:ext cx="47887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48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Glazbeni instrumenti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Veliki dio hrvatskog bogatstva čine tradicijska glazbala.</a:t>
            </a:r>
          </a:p>
          <a:p>
            <a:r>
              <a:rPr lang="hr-HR" dirty="0" smtClean="0"/>
              <a:t>Dalmatinski mih je danas najraširenija varijanta starinskih mihova i ima mješinu od jareće ili janjeće kože.</a:t>
            </a:r>
          </a:p>
          <a:p>
            <a:r>
              <a:rPr lang="hr-HR" dirty="0" smtClean="0"/>
              <a:t>Gusle najčešće imaju 1 žicu, za sviranje se koristi gudalo i najčešće se pjevaju epske pjesme na njoj.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983" y="4607069"/>
            <a:ext cx="2533650" cy="18002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195" y="4239837"/>
            <a:ext cx="1442344" cy="216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24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Ples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Neki narodni plesovi u Hrvatskoj su kolo, tanci, dučec, balun i staro sito.</a:t>
            </a:r>
          </a:p>
          <a:p>
            <a:r>
              <a:rPr lang="hr-HR" dirty="0" smtClean="0"/>
              <a:t>Postoje mnogobrojne vrste i podvrste kola koje se razliku po broju, sastavu i poretku plesača.</a:t>
            </a:r>
          </a:p>
          <a:p>
            <a:r>
              <a:rPr lang="hr-HR" dirty="0" smtClean="0"/>
              <a:t>Tanac je najomiljeniji ples u paru gdje ga općenito plešu muškarac i žena.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324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hrana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Fritule su slastice koje nalikuju krafnama, običaj je da se rade na Badnjak, danima posta i u vrijeme mesopusta.</a:t>
            </a:r>
          </a:p>
          <a:p>
            <a:r>
              <a:rPr lang="hr-HR" dirty="0" smtClean="0"/>
              <a:t>Zagorske štrukle su tradicionalni specijalitet Hrvatskog zagorja, možemo ih pripremiti kuhanjem ili pečenjem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563" y="4336386"/>
            <a:ext cx="2619375" cy="174307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491" y="4036348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63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običaji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Svadbeni običaji: prenošenje mlade preko kućnog praga ili vjerovanje da je           nesreća ako mladoženja vidi vjenčanicu prije svadbe</a:t>
            </a:r>
          </a:p>
          <a:p>
            <a:r>
              <a:rPr lang="hr-HR" dirty="0" smtClean="0"/>
              <a:t>Ivanjski krijesovi su običaji paljenja vatre na blagdan sv. Ivana Krstitelja.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8525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3903657" cy="1188720"/>
          </a:xfrm>
        </p:spPr>
        <p:txBody>
          <a:bodyPr/>
          <a:lstStyle/>
          <a:p>
            <a:r>
              <a:rPr lang="hr-HR" dirty="0" smtClean="0"/>
              <a:t>Tradicionalne pjesme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31136" y="2638044"/>
            <a:ext cx="3961846" cy="3101983"/>
          </a:xfrm>
        </p:spPr>
        <p:txBody>
          <a:bodyPr/>
          <a:lstStyle/>
          <a:p>
            <a:r>
              <a:rPr lang="hr-HR" dirty="0" smtClean="0"/>
              <a:t>Narodna pjesma je vrsta tradicionalne pjesme koja uglavnom ima nepoznatog autora.</a:t>
            </a:r>
          </a:p>
          <a:p>
            <a:r>
              <a:rPr lang="hr-HR" dirty="0" smtClean="0">
                <a:hlinkClick r:id="rId2"/>
              </a:rPr>
              <a:t>https://www.youtube.com/watch?v=LhmlwI6UpLY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625" y="640250"/>
            <a:ext cx="4804757" cy="557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53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81</TotalTime>
  <Words>335</Words>
  <Application>Microsoft Office PowerPoint</Application>
  <PresentationFormat>Široki zaslon</PresentationFormat>
  <Paragraphs>31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Parcel</vt:lpstr>
      <vt:lpstr>Očuvanje hrvatske kulturne baštine</vt:lpstr>
      <vt:lpstr>Naroda nošnja </vt:lpstr>
      <vt:lpstr>Slavonija</vt:lpstr>
      <vt:lpstr>Istra i Dalmacija</vt:lpstr>
      <vt:lpstr>Glazbeni instrumenti</vt:lpstr>
      <vt:lpstr>Ples</vt:lpstr>
      <vt:lpstr>hrana</vt:lpstr>
      <vt:lpstr>običaji</vt:lpstr>
      <vt:lpstr>Tradicionalne pjesme</vt:lpstr>
      <vt:lpstr>Hvala na pažnji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Očuvanje hrvatske kulturne baštine</dc:title>
  <dc:creator>Ucenik</dc:creator>
  <cp:lastModifiedBy>Ucenik</cp:lastModifiedBy>
  <cp:revision>8</cp:revision>
  <dcterms:created xsi:type="dcterms:W3CDTF">2024-04-15T13:31:10Z</dcterms:created>
  <dcterms:modified xsi:type="dcterms:W3CDTF">2024-04-15T14:52:21Z</dcterms:modified>
</cp:coreProperties>
</file>