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EA6027-B60F-4E0A-AA8D-02E24A338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6FFFA60-6077-4561-A609-E75F4DD76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D64DA9A-ED22-4E32-98E4-284FAB5F4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CC14-460E-49DC-AAAE-795B0293A161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C48BB96-7E9E-4645-97D0-6D5080511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268ED82-491D-4E02-842A-98188B2D6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EAA0-BFA1-4A33-AB63-37E2485173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3627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E80B3B-8AB2-4D44-B41D-07A79C54A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0511B3B-6367-4CD1-A74C-778F6DD5A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72B5165-3674-429D-A839-930168E54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CC14-460E-49DC-AAAE-795B0293A161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99D204D-B752-45F1-83B9-6BCFCDEAD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D2E6D59-6CA6-4ADF-8295-2EF3EB8F4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EAA0-BFA1-4A33-AB63-37E2485173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372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073A1B3E-F3F9-4551-BE17-C8827F4041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08568F9-640F-4B61-8D1F-6613B41F7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69C3E05-8B4F-412E-9843-DAE94A4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CC14-460E-49DC-AAAE-795B0293A161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DBF23B5-FF1F-4516-A999-CA83E0005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3342A11-FFFF-4235-99AF-22C0F75D5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EAA0-BFA1-4A33-AB63-37E2485173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0238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2A6F2C-5460-4351-80A5-DAC50492E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46C67B9-01A3-44AB-B521-00134F6AD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10175DD-BFB1-4445-9F03-A7FD66582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CC14-460E-49DC-AAAE-795B0293A161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1BD98B4-2C92-4F90-9ED3-A2483786E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15504E3-BEF6-46C5-AC37-644804BAA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EAA0-BFA1-4A33-AB63-37E2485173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5660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A125D0-DF11-4EFB-9C31-4BDF9EBC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7D6F04B-A3FE-4DC9-88FC-35712000E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0B00E75-3BD2-45D3-8A8C-18D811CE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CC14-460E-49DC-AAAE-795B0293A161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4D3711D-B29D-47F2-BB3A-5B81F6323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4318B3F-5819-401B-86D2-B97CE904C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EAA0-BFA1-4A33-AB63-37E2485173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289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3ED4EEC-395E-4D52-B64D-BF89F9C75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ED81591-A68A-4E2E-AA49-2B54950DB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0673C57-984E-4A93-932D-2FEB4C5A8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84CD695-B8B5-44B4-9809-C8232D004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CC14-460E-49DC-AAAE-795B0293A161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C8D6FE1-7F21-4601-AFCD-6427F2281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5C5B1E6-DB77-415B-8C28-D26E4CA18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EAA0-BFA1-4A33-AB63-37E2485173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717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AFDF0C-1B1D-4FB2-BBB6-D8D41AE0B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80A0355-8D7A-4A87-9FEC-3D6FA6BB1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7D63ADB-9CA2-403B-96C0-1BE949CBE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5C470EE-0739-41E9-9894-4031B53FA3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8C4EE6F-AF5F-45D9-B6F0-6395F3AF7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CFAEB406-909E-46CE-B5C4-D238FBDB0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CC14-460E-49DC-AAAE-795B0293A161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0BDBCCA9-FD96-4F12-8D1E-97A5ECF04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E7FCA980-56A2-408E-BCCC-BE5C96E3E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EAA0-BFA1-4A33-AB63-37E2485173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7454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4BD11C-99E3-468A-8CF1-80183D990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32716B0C-0A91-4337-8BD6-89E8FA97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CC14-460E-49DC-AAAE-795B0293A161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0A98653-8DD9-4FA5-ABED-B0F1C7454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F29628B-4FC2-4B82-A0EF-CDEF9FF4C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EAA0-BFA1-4A33-AB63-37E2485173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8624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C0E9B752-52A1-4159-81AE-DBF2E2BE6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CC14-460E-49DC-AAAE-795B0293A161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01E0BC4A-B3AA-4B53-92F7-4C070019B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DEDF818A-FE73-4308-A729-6BF4041F5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EAA0-BFA1-4A33-AB63-37E2485173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4132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110C0E-25DB-4FBA-A7D0-1BD86ED60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47175D0-639A-44C8-81DF-81F3D68F7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0F44C15-A914-4F5B-9155-60F0315C3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A1C58A4-2B24-4952-B9EC-9F939569B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CC14-460E-49DC-AAAE-795B0293A161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A400588-DDBC-4820-B2B9-E71F216B3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3467F91-1E24-4312-9376-16B787037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EAA0-BFA1-4A33-AB63-37E2485173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82844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5F44104-01F0-47DB-9BC0-5DBD8385F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C8C8F7E2-4692-4840-BA9F-B639874FA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14BE0085-9DBE-4F72-A83B-C2DEBBF84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2C52789-B59B-4D71-BF78-6140290AC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CC14-460E-49DC-AAAE-795B0293A161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2C6C900-6496-4439-A1FA-70F4EF71F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2BCF0D5-5762-46BF-8DF6-EB9DF07DB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0EAA0-BFA1-4A33-AB63-37E2485173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8271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CFAA608-2507-4273-9AEA-BE5FDDAD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E24437C-1547-4AC1-804B-7FC22758B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4F854E6-127F-4782-A592-DF6F37D5B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2CC14-460E-49DC-AAAE-795B0293A161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902A954-D0DA-4BE6-9E8C-425963441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65D65F0-E644-4616-82F0-9C0F63008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0EAA0-BFA1-4A33-AB63-37E2485173B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823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768817-3F07-4F23-B479-3680389731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72F742C-4E29-40B3-B986-ACAC91268F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D0CFBF8-497F-40D4-ACAB-D6D2C2992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3425" y="0"/>
            <a:ext cx="9305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6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768817-3F07-4F23-B479-3680389731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72F742C-4E29-40B3-B986-ACAC91268F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 descr="Slika na kojoj se prikazuje tekst, papirnati proizvod, papir, leptir&#10;&#10;Opis je automatski generiran">
            <a:extLst>
              <a:ext uri="{FF2B5EF4-FFF2-40B4-BE49-F238E27FC236}">
                <a16:creationId xmlns:a16="http://schemas.microsoft.com/office/drawing/2014/main" id="{4D0CFBF8-497F-40D4-ACAB-D6D2C2992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18" y="0"/>
            <a:ext cx="10136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57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768817-3F07-4F23-B479-3680389731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72F742C-4E29-40B3-B986-ACAC91268F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D0CFBF8-497F-40D4-ACAB-D6D2C2992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918" y="84217"/>
            <a:ext cx="10136164" cy="66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6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768817-3F07-4F23-B479-3680389731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72F742C-4E29-40B3-B986-ACAC91268F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D0CFBF8-497F-40D4-ACAB-D6D2C2992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88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768817-3F07-4F23-B479-3680389731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72F742C-4E29-40B3-B986-ACAC91268F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D0CFBF8-497F-40D4-ACAB-D6D2C2992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4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768817-3F07-4F23-B479-3680389731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72F742C-4E29-40B3-B986-ACAC91268F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D0CFBF8-497F-40D4-ACAB-D6D2C2992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96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8768817-3F07-4F23-B479-3680389731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72F742C-4E29-40B3-B986-ACAC91268F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D0CFBF8-497F-40D4-ACAB-D6D2C2992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476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Široki zaslon</PresentationFormat>
  <Paragraphs>0</Paragraphs>
  <Slides>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Marko Šipek</dc:creator>
  <cp:lastModifiedBy>Marko Šipek</cp:lastModifiedBy>
  <cp:revision>1</cp:revision>
  <dcterms:created xsi:type="dcterms:W3CDTF">2024-06-03T19:26:00Z</dcterms:created>
  <dcterms:modified xsi:type="dcterms:W3CDTF">2024-06-03T19:29:07Z</dcterms:modified>
</cp:coreProperties>
</file>