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57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374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928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93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47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70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06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866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396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962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83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AD8EC5E-7CA1-4050-B2FA-94DCF7412280}" type="datetimeFigureOut">
              <a:rPr lang="hr-HR" smtClean="0"/>
              <a:t>4.6.2024.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158F719-B792-4B57-AD5F-D39F474B4CA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264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paUcPKrFk8&amp;ab_channel=CroatiaFullOflife" TargetMode="External"/><Relationship Id="rId2" Type="http://schemas.openxmlformats.org/officeDocument/2006/relationships/hyperlink" Target="https://www.youtube.com/watch?v=lrvoreqJvV0&amp;ab_channel=CroatiaFullOflif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mukYN94Ms&amp;ab_channel=PointersTravel" TargetMode="External"/><Relationship Id="rId2" Type="http://schemas.openxmlformats.org/officeDocument/2006/relationships/hyperlink" Target="https://www.youtube.com/watch?v=dVwSsqJ-aTE&amp;ab_channel=VisitPo%C5%BEe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0FE568-A666-FEDE-4142-2FD94E81F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1193138"/>
          </a:xfrm>
        </p:spPr>
        <p:txBody>
          <a:bodyPr>
            <a:normAutofit/>
          </a:bodyPr>
          <a:lstStyle/>
          <a:p>
            <a:r>
              <a:rPr lang="hr-HR" sz="4400"/>
              <a:t>Croatia/Požega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0AB34A4-5F00-C319-6A3B-EB83B54B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r>
              <a:rPr lang="hr-HR" dirty="0" err="1"/>
              <a:t>Created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: Marko Bagarić</a:t>
            </a:r>
          </a:p>
        </p:txBody>
      </p:sp>
      <p:pic>
        <p:nvPicPr>
          <p:cNvPr id="1026" name="Picture 2" descr="Croatia - Wikipedia">
            <a:extLst>
              <a:ext uri="{FF2B5EF4-FFF2-40B4-BE49-F238E27FC236}">
                <a16:creationId xmlns:a16="http://schemas.microsoft.com/office/drawing/2014/main" id="{E4A96718-87B5-8DE3-5574-EC5011791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83"/>
          <a:stretch/>
        </p:blipFill>
        <p:spPr bwMode="auto"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41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44CE61F-696E-B975-0DD7-B432925BD0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2" b="183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58143A1-50C2-D35F-BEA8-2843A2E6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anchor="b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The Republic of Croatia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654D1A-678A-7E1C-89C3-C89963CF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Republika Hrvatska</a:t>
            </a:r>
            <a:endParaRPr lang="hr-HR" sz="2200">
              <a:solidFill>
                <a:schemeClr val="bg1"/>
              </a:solidFill>
            </a:endParaRPr>
          </a:p>
          <a:p>
            <a:r>
              <a:rPr lang="hr-HR" sz="2200">
                <a:solidFill>
                  <a:schemeClr val="bg1"/>
                </a:solidFill>
              </a:rPr>
              <a:t>3,855,000 people – 2022 estimate</a:t>
            </a: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Capital City – Zagreb</a:t>
            </a:r>
            <a:endParaRPr lang="hr-HR" sz="2200">
              <a:solidFill>
                <a:schemeClr val="bg1"/>
              </a:solidFill>
            </a:endParaRPr>
          </a:p>
          <a:p>
            <a:r>
              <a:rPr lang="hr-HR" sz="2200">
                <a:solidFill>
                  <a:schemeClr val="bg1"/>
                </a:solidFill>
              </a:rPr>
              <a:t>Currency – Euro (€) </a:t>
            </a:r>
          </a:p>
          <a:p>
            <a:r>
              <a:rPr lang="hr-HR" sz="2200">
                <a:solidFill>
                  <a:schemeClr val="bg1"/>
                </a:solidFill>
                <a:sym typeface="Wingdings" panose="05000000000000000000" pitchFamily="2" charset="2"/>
              </a:rPr>
              <a:t>GPD per capita – $23,000 </a:t>
            </a:r>
          </a:p>
          <a:p>
            <a:r>
              <a:rPr lang="hr-HR" sz="2200">
                <a:solidFill>
                  <a:schemeClr val="bg1"/>
                </a:solidFill>
                <a:sym typeface="Wingdings" panose="05000000000000000000" pitchFamily="2" charset="2"/>
              </a:rPr>
              <a:t>Independence – 1991</a:t>
            </a:r>
          </a:p>
          <a:p>
            <a:r>
              <a:rPr lang="hr-HR" sz="2200">
                <a:solidFill>
                  <a:schemeClr val="bg1"/>
                </a:solidFill>
                <a:sym typeface="Wingdings" panose="05000000000000000000" pitchFamily="2" charset="2"/>
              </a:rPr>
              <a:t>Joined NATO – 2009</a:t>
            </a:r>
          </a:p>
          <a:p>
            <a:r>
              <a:rPr lang="hr-HR" sz="2200">
                <a:solidFill>
                  <a:schemeClr val="bg1"/>
                </a:solidFill>
                <a:sym typeface="Wingdings" panose="05000000000000000000" pitchFamily="2" charset="2"/>
              </a:rPr>
              <a:t>Joined the European Union – 2013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 descr="Croatia - Wikipedia">
            <a:extLst>
              <a:ext uri="{FF2B5EF4-FFF2-40B4-BE49-F238E27FC236}">
                <a16:creationId xmlns:a16="http://schemas.microsoft.com/office/drawing/2014/main" id="{B54B818F-4433-EFBA-A047-6C945437A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2" r="24798"/>
          <a:stretch/>
        </p:blipFill>
        <p:spPr bwMode="auto"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7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0FC7B5-59B3-A004-6AF2-7DED2229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Croatia – </a:t>
            </a:r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life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FE5AD9E-30AD-C0BC-11A3-15A6CD472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https://www.youtube.com/watch?v=lrvoreqJvV0&amp;ab_channel=CroatiaFullOflife</a:t>
            </a:r>
            <a:endParaRPr lang="hr-HR" dirty="0"/>
          </a:p>
          <a:p>
            <a:r>
              <a:rPr lang="hr-HR" dirty="0">
                <a:hlinkClick r:id="rId3"/>
              </a:rPr>
              <a:t>https://www.youtube.com/watch?v=OpaUcPKrFk8&amp;ab_channel=CroatiaFullOflife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74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86452A-4F49-C1D1-E16C-7F5D26A9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/>
              <a:t>Požega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A0F2CD8C-D370-7192-E276-F443A9AD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hr-HR" sz="2200" dirty="0"/>
              <a:t>Golden </a:t>
            </a:r>
            <a:r>
              <a:rPr lang="hr-HR" sz="2200" dirty="0" err="1"/>
              <a:t>Valley</a:t>
            </a:r>
            <a:r>
              <a:rPr lang="hr-HR" sz="2200" dirty="0"/>
              <a:t> – </a:t>
            </a:r>
            <a:r>
              <a:rPr lang="hr-HR" sz="2200" dirty="0" err="1"/>
              <a:t>heart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/>
              <a:t>Slavonia</a:t>
            </a:r>
            <a:endParaRPr lang="hr-HR" sz="2200" dirty="0"/>
          </a:p>
          <a:p>
            <a:r>
              <a:rPr lang="hr-HR" sz="2200" dirty="0"/>
              <a:t>23,000 </a:t>
            </a:r>
            <a:r>
              <a:rPr lang="hr-HR" sz="2200" dirty="0" err="1"/>
              <a:t>inhabitants</a:t>
            </a:r>
            <a:endParaRPr lang="hr-HR" sz="2200" dirty="0"/>
          </a:p>
          <a:p>
            <a:r>
              <a:rPr lang="hr-HR" sz="2200" dirty="0">
                <a:hlinkClick r:id="rId2"/>
              </a:rPr>
              <a:t>https://www.youtube.com/watch?v=dVwSsqJ-aTE&amp;ab_channel=VisitPo%C5%BEega</a:t>
            </a:r>
            <a:endParaRPr lang="hr-HR" sz="2200" dirty="0"/>
          </a:p>
          <a:p>
            <a:r>
              <a:rPr lang="hr-HR" sz="2200" dirty="0">
                <a:hlinkClick r:id="rId3"/>
              </a:rPr>
              <a:t>https://www.youtube.com/watch?v=FemukYN94Ms&amp;ab_channel=PointersTravel</a:t>
            </a:r>
            <a:endParaRPr lang="hr-HR" sz="2200" dirty="0"/>
          </a:p>
          <a:p>
            <a:endParaRPr lang="hr-HR" sz="2200" dirty="0"/>
          </a:p>
          <a:p>
            <a:endParaRPr lang="en-US" sz="2200" dirty="0"/>
          </a:p>
        </p:txBody>
      </p:sp>
      <p:pic>
        <p:nvPicPr>
          <p:cNvPr id="3074" name="Picture 2" descr="Slika na kojoj se prikazuje karta, atlas, tekst&#10;&#10;Opis je automatski generiran">
            <a:extLst>
              <a:ext uri="{FF2B5EF4-FFF2-40B4-BE49-F238E27FC236}">
                <a16:creationId xmlns:a16="http://schemas.microsoft.com/office/drawing/2014/main" id="{9C7C7314-FEFF-BF66-6ECF-AC518A9CB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04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588B4370-D91B-C708-40AD-46A510E0DB6F}"/>
              </a:ext>
            </a:extLst>
          </p:cNvPr>
          <p:cNvCxnSpPr>
            <a:cxnSpLocks/>
          </p:cNvCxnSpPr>
          <p:nvPr/>
        </p:nvCxnSpPr>
        <p:spPr>
          <a:xfrm flipH="1">
            <a:off x="10174276" y="1953026"/>
            <a:ext cx="292215" cy="506710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11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Free Vector | Thank you for your attention sign illustration">
            <a:extLst>
              <a:ext uri="{FF2B5EF4-FFF2-40B4-BE49-F238E27FC236}">
                <a16:creationId xmlns:a16="http://schemas.microsoft.com/office/drawing/2014/main" id="{33450F92-F551-EC8A-8E38-786A3CC8B0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4012" y="643466"/>
            <a:ext cx="5566833" cy="55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4108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18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sustava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142</Words>
  <Application>Microsoft Office PowerPoint</Application>
  <PresentationFormat>Široki zaslon</PresentationFormat>
  <Paragraphs>19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Office Theme</vt:lpstr>
      <vt:lpstr>Croatia/Požega</vt:lpstr>
      <vt:lpstr>PowerPoint prezentacija</vt:lpstr>
      <vt:lpstr>The Republic of Croatia</vt:lpstr>
      <vt:lpstr>Croatia – Full of life</vt:lpstr>
      <vt:lpstr>Požega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Croatia/Požega</dc:title>
  <dc:creator>Marko Bagarić</dc:creator>
  <cp:lastModifiedBy>Marko Bagarić</cp:lastModifiedBy>
  <cp:revision>1</cp:revision>
  <dcterms:created xsi:type="dcterms:W3CDTF">2024-06-04T11:16:38Z</dcterms:created>
  <dcterms:modified xsi:type="dcterms:W3CDTF">2024-06-04T11:59:05Z</dcterms:modified>
</cp:coreProperties>
</file>