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5100EC-79D8-4F64-A2BB-F2388A4A3B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D048E4C-23DC-4454-A35D-F01601771F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B65BA5F-A6D1-45C2-A848-D098BD382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081B96A-FFD7-49A5-996A-36ECEA9D8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AE04BA6-774F-48E7-8EBF-714291DAC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8440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5BD48F-056D-4626-A12D-1BAC0AADB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97D18D4A-8711-4A7F-B374-1621069C88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F0D6B1-D14E-4799-B144-D4EE4E8CA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68FC05B-48A0-4BEE-9429-550C5919F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8A7F39E-7BF4-407C-AEF3-1184CB1EC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8073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B7AC618-B761-4DFE-8954-8EF95888C2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9E26CDA-748E-4B12-BBD1-DB548D63A3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BA7CAB9-8527-4624-814E-11D0D189BA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2A614D7-5BA7-44F3-B1C5-964F81358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57B689-749A-4FAE-BFDA-E5AC285D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77306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74551E0-5AAC-4748-AB5E-08B05FD5A9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4A285C3-D84A-488C-A80D-980946CE7F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B66E2EE-5246-4882-9B10-CA53BD917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E8DC0A74-8BDF-4BB5-A3A2-D5A1DE508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2BBB2A2-C651-4167-9D77-D5878BAC8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6421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34E33E1-B7ED-484F-867B-20EC85089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6D67033-E206-48A9-AA42-354B416F3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94F7846-8B41-47E5-B2A4-CB6DD9BAF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EEA7B91-BF27-4EA4-933F-089644A1E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C240805-55D2-45FA-8D67-0AA915F0E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826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B1747A-D0E1-4DCA-9DEC-4855367497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0D136BA-FDC9-47BF-B751-A0F15A74DC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FA095D9-D291-4ADC-AF9D-82775B6A22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26CE4D40-DDDC-4538-98B4-8A2277926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2DB86289-2ED0-4ACE-A5E1-43606C2C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760A48C9-9E0A-446E-A5B7-6D27DEB8E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150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C2D5CF-D1E5-4B41-AA6B-912CD04A9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89248DB-8693-4459-8884-2F3666556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C316D57-CF53-4FA6-845D-90723772B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047FB87C-1EDC-4A16-9036-EB82CB4AC3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344C154-C1A2-480F-AA8B-08AA35477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65A35433-1EC4-4039-99B4-1A5A84EE6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E7054465-4538-4320-AFCA-97967D466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298FCB9B-5466-4A88-8820-6F5D4F6BE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10991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627D9D-2667-4E60-8183-65ADB3969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9C40393E-F949-4AFC-9BA8-890555256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E4E64DC8-034F-4C27-AD3C-99DC68EAA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3481CA4-C3D3-485F-BEE3-0ADEAB163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677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00E03001-8196-4B15-BC3E-3AA2C7AE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8682DE4-6E9D-4FF8-918C-CDA10E586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C1A98F3B-C7E4-42D2-8BE0-1EFFBF99F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19273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AF6039-5178-445E-82F3-F95FF52C2F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DF96DB9-4924-4FB9-8638-898F8AE81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58757014-7D95-42EF-B044-A78049319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BFE8088-39FE-46F8-90F5-E3BE4B32D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91D9D9CE-6170-4A84-B9FC-19349518B8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D4321CE-68EF-4383-B7D2-9A0853DFB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577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F8590A-116F-4FEC-98E9-809A6252B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28488DAF-9179-4293-A847-DFDA130EA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6E14928F-D7CC-414E-B1FB-656DB94B36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2FB230A-A241-4244-8AB0-089C37F89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A0DE56E6-F042-409F-BD0D-7C04A81C2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C0CF1C9-B779-4B1F-AAB3-0844A693A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2281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A3658AD0-E742-4817-AB63-0A2E84C91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C171EA6-CD9C-4CBB-AF23-873AE126F4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B862F11-2770-41F6-B525-77B235346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C783F-9FBD-404D-AFD0-6B8561B9E5B7}" type="datetimeFigureOut">
              <a:rPr lang="hr-HR" smtClean="0"/>
              <a:t>12.6.2024.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0F26F6C-CA9D-442A-9EC6-53D0DFE0A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096FFA1-B8AA-46ED-84EF-19D1FDBCB0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CEA65-5506-4CAB-8865-19EA3FF40BB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7064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8BD99F3-036D-41F6-9874-0E069F5E38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Evaluacijski upitnik br. 2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5E7E897-48C4-4302-8F74-72F3920F8F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675" y="5165725"/>
            <a:ext cx="9144000" cy="569912"/>
          </a:xfrm>
        </p:spPr>
        <p:txBody>
          <a:bodyPr/>
          <a:lstStyle/>
          <a:p>
            <a:r>
              <a:rPr lang="hr-HR" dirty="0"/>
              <a:t>Završetak projekta „Povezivanje s domovinom”</a:t>
            </a:r>
          </a:p>
        </p:txBody>
      </p:sp>
    </p:spTree>
    <p:extLst>
      <p:ext uri="{BB962C8B-B14F-4D97-AF65-F5344CB8AC3E}">
        <p14:creationId xmlns:p14="http://schemas.microsoft.com/office/powerpoint/2010/main" val="71278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625FDD7-7882-4B8A-9FCB-1D607D453B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47D41568-CE7E-4F06-86D4-97C4BA6FCA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Slika 8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18C09EC7-57DD-43DA-A4B7-6805377E70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964" y="563631"/>
            <a:ext cx="8436071" cy="57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96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7EAA8F0-2935-416B-962A-11F858E1C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7" name="Rezervirano mjesto sadržaja 6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26F32510-72DE-4364-9DD0-0DDACCC6D9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2525" y="1825625"/>
            <a:ext cx="6406949" cy="4351338"/>
          </a:xfrm>
        </p:spPr>
      </p:pic>
    </p:spTree>
    <p:extLst>
      <p:ext uri="{BB962C8B-B14F-4D97-AF65-F5344CB8AC3E}">
        <p14:creationId xmlns:p14="http://schemas.microsoft.com/office/powerpoint/2010/main" val="1688169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0060DC-56B8-4F1F-A032-BF3C0CA25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7" name="Rezervirano mjesto sadržaja 6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EDAD2247-825D-4BF4-8192-C8C0BA7952A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107" y="1825625"/>
            <a:ext cx="6627786" cy="4351338"/>
          </a:xfrm>
        </p:spPr>
      </p:pic>
    </p:spTree>
    <p:extLst>
      <p:ext uri="{BB962C8B-B14F-4D97-AF65-F5344CB8AC3E}">
        <p14:creationId xmlns:p14="http://schemas.microsoft.com/office/powerpoint/2010/main" val="3624564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EE93C1-20CC-45E3-AF78-C5A074EC8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9" name="Rezervirano mjesto sadržaja 8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37A8CBCE-59CD-4EB6-8A4D-B6A052965C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565" y="1825625"/>
            <a:ext cx="5416870" cy="4351338"/>
          </a:xfrm>
        </p:spPr>
      </p:pic>
    </p:spTree>
    <p:extLst>
      <p:ext uri="{BB962C8B-B14F-4D97-AF65-F5344CB8AC3E}">
        <p14:creationId xmlns:p14="http://schemas.microsoft.com/office/powerpoint/2010/main" val="27864910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3EC578-FD0B-4A41-BDA9-3D4E92D2B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4A9A39DF-C1F2-4C04-B48D-02597AE4B1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164" y="1825625"/>
            <a:ext cx="5599672" cy="4351338"/>
          </a:xfrm>
        </p:spPr>
      </p:pic>
    </p:spTree>
    <p:extLst>
      <p:ext uri="{BB962C8B-B14F-4D97-AF65-F5344CB8AC3E}">
        <p14:creationId xmlns:p14="http://schemas.microsoft.com/office/powerpoint/2010/main" val="298955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8C0BB9-CA36-4F86-AD3D-EA6D08F78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broj, softver&#10;&#10;Opis je automatski generiran">
            <a:extLst>
              <a:ext uri="{FF2B5EF4-FFF2-40B4-BE49-F238E27FC236}">
                <a16:creationId xmlns:a16="http://schemas.microsoft.com/office/drawing/2014/main" id="{DCD3D45D-7CEE-4926-A485-2346DF4894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22" y="1825625"/>
            <a:ext cx="5484755" cy="4351338"/>
          </a:xfrm>
        </p:spPr>
      </p:pic>
    </p:spTree>
    <p:extLst>
      <p:ext uri="{BB962C8B-B14F-4D97-AF65-F5344CB8AC3E}">
        <p14:creationId xmlns:p14="http://schemas.microsoft.com/office/powerpoint/2010/main" val="214160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DE32B2-A03D-47B8-949D-7B3A5A79F5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5" name="Rezervirano mjesto sadržaja 4" descr="Slika na kojoj se prikazuje tekst, snimka zaslona, Font, broj&#10;&#10;Opis je automatski generiran">
            <a:extLst>
              <a:ext uri="{FF2B5EF4-FFF2-40B4-BE49-F238E27FC236}">
                <a16:creationId xmlns:a16="http://schemas.microsoft.com/office/drawing/2014/main" id="{23B10F8D-97CD-46D3-91A1-5D7F4B990C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3010" y="1825625"/>
            <a:ext cx="5505980" cy="4351338"/>
          </a:xfrm>
        </p:spPr>
      </p:pic>
    </p:spTree>
    <p:extLst>
      <p:ext uri="{BB962C8B-B14F-4D97-AF65-F5344CB8AC3E}">
        <p14:creationId xmlns:p14="http://schemas.microsoft.com/office/powerpoint/2010/main" val="203444497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</Words>
  <Application>Microsoft Office PowerPoint</Application>
  <PresentationFormat>Široki zaslon</PresentationFormat>
  <Paragraphs>2</Paragraphs>
  <Slides>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sustava Office</vt:lpstr>
      <vt:lpstr>Evaluacijski upitnik br. 2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Marko Šipek</dc:creator>
  <cp:lastModifiedBy>Marko Šipek</cp:lastModifiedBy>
  <cp:revision>2</cp:revision>
  <dcterms:created xsi:type="dcterms:W3CDTF">2024-06-12T06:49:23Z</dcterms:created>
  <dcterms:modified xsi:type="dcterms:W3CDTF">2024-06-12T07:01:08Z</dcterms:modified>
</cp:coreProperties>
</file>