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DB7B9B-9927-4B54-B717-BF571FF446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C66FD00-1EF7-4B38-A216-741C2CF72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110E874-E64B-422F-8DA8-0BC4F4D6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7C701E6-00C5-4EED-AE27-78637392B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B663BF7-D433-4019-965A-7B7697EB2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511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CAE22C-DD09-4CA4-A0A2-26A949A08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9B0CC9FD-AA96-4385-A2A5-4157BAB80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58FE3B3-F78D-418E-9CB1-C1EED50C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7592CEB-344D-405E-9F59-0254E4AB0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99A4531-91F9-48F6-86BB-7F158C67E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06399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8CEA4D52-072F-4BC9-9FB3-BA08D01F14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25F3F7C0-BC59-486C-A4D2-BD9B88EF01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CDCA775-609F-4519-A4A6-3C064851A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31994D3-A663-409B-83D7-15FEEC9C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AFBD80E-41E9-4508-99FE-A9831F6C3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374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476B6C-8B5D-493C-B650-952187B0F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90926F4-E8A4-4B40-8070-C0CF6094E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946F00E-8DA9-42E0-A441-9EC0E39E3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DE2AB28-6C98-47E0-A81B-BB90FBC03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CC8D1D2-9EAB-40E5-A649-FF2A68EDD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187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9E35F2-9EB4-4774-906F-9CD45306B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38D310A-A0DF-42C4-81A4-D9FFA5056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35D9151-0DE5-41C1-8013-F964C19C0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B8E5361-90EF-4393-A311-EA962368E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4FD22C4-7599-4989-B6CA-F29AA66BE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9989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5577B1-9579-4265-82F3-274C2C6B9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D912A06-1B3B-44ED-8282-F7F68368A7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C0093F8-7F3F-4690-909F-EF0F3B6B3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0A8C646-9AC2-4D08-8C7A-CC6A1F703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05C2359-3576-4025-9DAF-7915F074B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6D35764-D68E-460E-8DD9-3E7FADE2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808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8C61B5-F677-414F-8C90-C3A00025A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4407AE6-D85F-46D1-932C-66F2F723B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0D90475-C957-4356-AE91-DD4A6C6730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486E624A-71CF-4DCF-A5FC-55B5696F96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F0B56860-9EA5-48F2-A6B1-1DF03DD305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FCB616E9-48F5-449C-8FC6-06645A0AD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C93BE492-133A-4624-8AC8-630E62B54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08C294CA-2390-4E8A-863D-7B27E11BE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1353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F2BF95-9343-40D4-9070-2AD389EA1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1FC30A2F-7790-431E-BBC1-F8D559ED9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C7FCA765-746F-488E-8B6E-3D233976D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0D22215-EF8B-4F76-8C8D-DB0243EA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946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01D80EA2-82F4-40D3-8BC8-FC4E0F802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E2E16B2D-9A07-4E33-AAF4-472A3882E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4F70288-EB88-4CF4-8A2D-43A16CFE8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567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CDF046-F72B-4058-8621-161FAC009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B76CFED-31A1-4571-9D25-75EF449D39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E5B9E08B-8683-4AEF-A2AC-7892F71E5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72A5083-468E-42FB-9210-5CB07613A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48E36C6-9F7A-41ED-8689-01DB73D5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247B90E-A448-4E5D-9515-4F9A4FC58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3089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B7D1DE-85E4-44B7-8818-F5B219955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B0367E16-DF21-4EC2-8F58-DF7EC767F4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ACAA051-312F-4EEC-8C05-64D4D7086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B3129A6-8807-41CF-BCFC-C1AC5694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470C2D4-BA12-401D-969B-6E6307FA5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461AAD6-3C2E-47FE-9078-2597147F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61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6EF50020-2E6A-480A-BE5E-9810D7F2D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0105BE5-27C0-493A-8966-67966BE67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8E260AA-752D-4823-B487-2412C44A4F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0493F-67E5-4E5C-A235-26A8550412C2}" type="datetimeFigureOut">
              <a:rPr lang="hr-HR" smtClean="0"/>
              <a:t>20.3.2024.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10D7B0B-4E90-4581-80A2-66D9645A9D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00EABDA-F525-4E11-863D-E5515F716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9FC9A-2B74-41E9-8E73-08F838CD426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9777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BD99F3-036D-41F6-9874-0E069F5E38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Evaluacijski upitnik br. 1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5E7E897-48C4-4302-8F74-72F3920F8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0675" y="5165725"/>
            <a:ext cx="9144000" cy="569912"/>
          </a:xfrm>
        </p:spPr>
        <p:txBody>
          <a:bodyPr/>
          <a:lstStyle/>
          <a:p>
            <a:r>
              <a:rPr lang="hr-HR" dirty="0"/>
              <a:t>Početak projekta „Povezivanje s domovinom”</a:t>
            </a:r>
          </a:p>
        </p:txBody>
      </p:sp>
    </p:spTree>
    <p:extLst>
      <p:ext uri="{BB962C8B-B14F-4D97-AF65-F5344CB8AC3E}">
        <p14:creationId xmlns:p14="http://schemas.microsoft.com/office/powerpoint/2010/main" val="71278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D42EF8-68E4-4A34-956A-32B39D7C4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9" name="Rezervirano mjesto sadržaja 8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53FA8AD8-AF41-40EE-8005-7A7C58F75A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" y="524853"/>
            <a:ext cx="10916090" cy="5808293"/>
          </a:xfrm>
        </p:spPr>
      </p:pic>
    </p:spTree>
    <p:extLst>
      <p:ext uri="{BB962C8B-B14F-4D97-AF65-F5344CB8AC3E}">
        <p14:creationId xmlns:p14="http://schemas.microsoft.com/office/powerpoint/2010/main" val="265243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65FD0E-4B37-48FE-87CC-05E246B3B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Rezervirano mjesto sadržaja 4" descr="Slika na kojoj se prikazuje tekst, snimka zaslona, softver, Font&#10;&#10;Opis je automatski generiran">
            <a:extLst>
              <a:ext uri="{FF2B5EF4-FFF2-40B4-BE49-F238E27FC236}">
                <a16:creationId xmlns:a16="http://schemas.microsoft.com/office/drawing/2014/main" id="{A736E082-13CC-4857-B0BF-9FA7D41A8B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46" y="454025"/>
            <a:ext cx="11361908" cy="6038850"/>
          </a:xfrm>
        </p:spPr>
      </p:pic>
    </p:spTree>
    <p:extLst>
      <p:ext uri="{BB962C8B-B14F-4D97-AF65-F5344CB8AC3E}">
        <p14:creationId xmlns:p14="http://schemas.microsoft.com/office/powerpoint/2010/main" val="3583208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4CE323-0F33-4B62-97E6-B565D472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Rezervirano mjesto sadržaja 4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EB582CCE-A519-470C-9F3B-7EF9F5C6CE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65" y="641031"/>
            <a:ext cx="11002269" cy="6216969"/>
          </a:xfrm>
        </p:spPr>
      </p:pic>
    </p:spTree>
    <p:extLst>
      <p:ext uri="{BB962C8B-B14F-4D97-AF65-F5344CB8AC3E}">
        <p14:creationId xmlns:p14="http://schemas.microsoft.com/office/powerpoint/2010/main" val="568934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7D78BF-DC0A-48A6-87C1-2D783F6F0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5" name="Rezervirano mjesto sadržaja 4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FC4F0D65-1990-4505-8086-C584FA45E3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453" y="158056"/>
            <a:ext cx="8427093" cy="6541888"/>
          </a:xfrm>
        </p:spPr>
      </p:pic>
    </p:spTree>
    <p:extLst>
      <p:ext uri="{BB962C8B-B14F-4D97-AF65-F5344CB8AC3E}">
        <p14:creationId xmlns:p14="http://schemas.microsoft.com/office/powerpoint/2010/main" val="1864934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7F10CD-D5BB-434A-B7A7-D9C23595B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Rezervirano mjesto sadržaja 4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E4FF25E5-E4A7-4F0E-BFE7-7A0D96FFA4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004" y="90487"/>
            <a:ext cx="8683991" cy="6677025"/>
          </a:xfrm>
        </p:spPr>
      </p:pic>
    </p:spTree>
    <p:extLst>
      <p:ext uri="{BB962C8B-B14F-4D97-AF65-F5344CB8AC3E}">
        <p14:creationId xmlns:p14="http://schemas.microsoft.com/office/powerpoint/2010/main" val="3856823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EDCA83-EBAF-41A6-B74B-CF5DA78CB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Rezervirano mjesto sadržaja 4" descr="Slika na kojoj se prikazuje tekst, snimka zaslona, softver, web-stranica&#10;&#10;Opis je automatski generiran">
            <a:extLst>
              <a:ext uri="{FF2B5EF4-FFF2-40B4-BE49-F238E27FC236}">
                <a16:creationId xmlns:a16="http://schemas.microsoft.com/office/drawing/2014/main" id="{7BBACD0B-59D0-4A4D-BD27-F727BA24FC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623" y="109537"/>
            <a:ext cx="8548753" cy="6638925"/>
          </a:xfrm>
        </p:spPr>
      </p:pic>
    </p:spTree>
    <p:extLst>
      <p:ext uri="{BB962C8B-B14F-4D97-AF65-F5344CB8AC3E}">
        <p14:creationId xmlns:p14="http://schemas.microsoft.com/office/powerpoint/2010/main" val="2540097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5AD5C2-336F-4370-8BEF-2E7B26D3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1" name="Rezervirano mjesto sadržaja 10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6D60788D-C090-445B-9C35-FF212728D5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134" y="104775"/>
            <a:ext cx="8785732" cy="6648450"/>
          </a:xfrm>
        </p:spPr>
      </p:pic>
    </p:spTree>
    <p:extLst>
      <p:ext uri="{BB962C8B-B14F-4D97-AF65-F5344CB8AC3E}">
        <p14:creationId xmlns:p14="http://schemas.microsoft.com/office/powerpoint/2010/main" val="561212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</Words>
  <Application>Microsoft Office PowerPoint</Application>
  <PresentationFormat>Široki zaslon</PresentationFormat>
  <Paragraphs>2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Evaluacijski upitnik br. 1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Evaluacijski upitnik br. 1</dc:title>
  <dc:creator>Marko Šipek</dc:creator>
  <cp:lastModifiedBy>Marko Šipek</cp:lastModifiedBy>
  <cp:revision>1</cp:revision>
  <dcterms:created xsi:type="dcterms:W3CDTF">2024-03-20T08:27:09Z</dcterms:created>
  <dcterms:modified xsi:type="dcterms:W3CDTF">2024-03-20T08:36:20Z</dcterms:modified>
</cp:coreProperties>
</file>